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5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F49461-C864-4FE2-B257-3D31CB6A185B}" v="5" dt="2026-09-02T17:41:24.7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umgartner, Tim" userId="369f9fbe-0a2b-4cc1-9c2e-245447d3160c" providerId="ADAL" clId="{27A7873F-B2F0-44F8-AE94-598E6079E380}"/>
    <pc:docChg chg="undo custSel modSld">
      <pc:chgData name="Baumgartner, Tim" userId="369f9fbe-0a2b-4cc1-9c2e-245447d3160c" providerId="ADAL" clId="{27A7873F-B2F0-44F8-AE94-598E6079E380}" dt="2026-09-02T17:41:24.717" v="240"/>
      <pc:docMkLst>
        <pc:docMk/>
      </pc:docMkLst>
      <pc:sldChg chg="addSp delSp modSp mod modAnim">
        <pc:chgData name="Baumgartner, Tim" userId="369f9fbe-0a2b-4cc1-9c2e-245447d3160c" providerId="ADAL" clId="{27A7873F-B2F0-44F8-AE94-598E6079E380}" dt="2026-09-02T17:41:24.717" v="240"/>
        <pc:sldMkLst>
          <pc:docMk/>
          <pc:sldMk cId="3106021990" sldId="256"/>
        </pc:sldMkLst>
        <pc:picChg chg="add del mod">
          <ac:chgData name="Baumgartner, Tim" userId="369f9fbe-0a2b-4cc1-9c2e-245447d3160c" providerId="ADAL" clId="{27A7873F-B2F0-44F8-AE94-598E6079E380}" dt="2026-09-02T17:38:22.620" v="227" actId="478"/>
          <ac:picMkLst>
            <pc:docMk/>
            <pc:sldMk cId="3106021990" sldId="256"/>
            <ac:picMk id="4" creationId="{6EDAC4C1-0454-04CE-D66D-6E356E64ECB8}"/>
          </ac:picMkLst>
        </pc:picChg>
        <pc:picChg chg="add del mod">
          <ac:chgData name="Baumgartner, Tim" userId="369f9fbe-0a2b-4cc1-9c2e-245447d3160c" providerId="ADAL" clId="{27A7873F-B2F0-44F8-AE94-598E6079E380}" dt="2026-09-02T17:38:24.468" v="228" actId="478"/>
          <ac:picMkLst>
            <pc:docMk/>
            <pc:sldMk cId="3106021990" sldId="256"/>
            <ac:picMk id="6" creationId="{E922530E-5F31-15E7-5146-B9C1113833CD}"/>
          </ac:picMkLst>
        </pc:picChg>
      </pc:sldChg>
      <pc:sldChg chg="addSp delSp modSp mod setBg">
        <pc:chgData name="Baumgartner, Tim" userId="369f9fbe-0a2b-4cc1-9c2e-245447d3160c" providerId="ADAL" clId="{27A7873F-B2F0-44F8-AE94-598E6079E380}" dt="2026-09-02T17:40:16.208" v="237" actId="113"/>
        <pc:sldMkLst>
          <pc:docMk/>
          <pc:sldMk cId="3408687721" sldId="259"/>
        </pc:sldMkLst>
        <pc:spChg chg="mod">
          <ac:chgData name="Baumgartner, Tim" userId="369f9fbe-0a2b-4cc1-9c2e-245447d3160c" providerId="ADAL" clId="{27A7873F-B2F0-44F8-AE94-598E6079E380}" dt="2026-09-02T17:40:16.208" v="237" actId="113"/>
          <ac:spMkLst>
            <pc:docMk/>
            <pc:sldMk cId="3408687721" sldId="259"/>
            <ac:spMk id="2" creationId="{BDF17114-683A-6309-2072-EA263D3D20DA}"/>
          </ac:spMkLst>
        </pc:spChg>
        <pc:spChg chg="add del">
          <ac:chgData name="Baumgartner, Tim" userId="369f9fbe-0a2b-4cc1-9c2e-245447d3160c" providerId="ADAL" clId="{27A7873F-B2F0-44F8-AE94-598E6079E380}" dt="2026-09-02T17:40:09.646" v="236" actId="26606"/>
          <ac:spMkLst>
            <pc:docMk/>
            <pc:sldMk cId="3408687721" sldId="259"/>
            <ac:spMk id="3" creationId="{82DF9828-B7BA-5194-FA65-0B8ED32B39EA}"/>
          </ac:spMkLst>
        </pc:spChg>
        <pc:spChg chg="add del">
          <ac:chgData name="Baumgartner, Tim" userId="369f9fbe-0a2b-4cc1-9c2e-245447d3160c" providerId="ADAL" clId="{27A7873F-B2F0-44F8-AE94-598E6079E380}" dt="2026-09-02T17:39:57.049" v="230" actId="26606"/>
          <ac:spMkLst>
            <pc:docMk/>
            <pc:sldMk cId="3408687721" sldId="259"/>
            <ac:spMk id="9" creationId="{5C8908E2-EE49-44D2-9428-A28D2312A8D5}"/>
          </ac:spMkLst>
        </pc:spChg>
        <pc:spChg chg="add del">
          <ac:chgData name="Baumgartner, Tim" userId="369f9fbe-0a2b-4cc1-9c2e-245447d3160c" providerId="ADAL" clId="{27A7873F-B2F0-44F8-AE94-598E6079E380}" dt="2026-09-02T17:39:57.049" v="230" actId="26606"/>
          <ac:spMkLst>
            <pc:docMk/>
            <pc:sldMk cId="3408687721" sldId="259"/>
            <ac:spMk id="15" creationId="{7449A6C7-D15F-4AA5-BFA5-71A404B47016}"/>
          </ac:spMkLst>
        </pc:spChg>
        <pc:spChg chg="add del">
          <ac:chgData name="Baumgartner, Tim" userId="369f9fbe-0a2b-4cc1-9c2e-245447d3160c" providerId="ADAL" clId="{27A7873F-B2F0-44F8-AE94-598E6079E380}" dt="2026-09-02T17:39:57.049" v="230" actId="26606"/>
          <ac:spMkLst>
            <pc:docMk/>
            <pc:sldMk cId="3408687721" sldId="259"/>
            <ac:spMk id="17" creationId="{ED888B23-07FA-482A-96DF-47E31AF1A603}"/>
          </ac:spMkLst>
        </pc:spChg>
        <pc:spChg chg="add del">
          <ac:chgData name="Baumgartner, Tim" userId="369f9fbe-0a2b-4cc1-9c2e-245447d3160c" providerId="ADAL" clId="{27A7873F-B2F0-44F8-AE94-598E6079E380}" dt="2026-09-02T17:39:59.290" v="232" actId="26606"/>
          <ac:spMkLst>
            <pc:docMk/>
            <pc:sldMk cId="3408687721" sldId="259"/>
            <ac:spMk id="19" creationId="{5C8908E2-EE49-44D2-9428-A28D2312A8D5}"/>
          </ac:spMkLst>
        </pc:spChg>
        <pc:spChg chg="add del">
          <ac:chgData name="Baumgartner, Tim" userId="369f9fbe-0a2b-4cc1-9c2e-245447d3160c" providerId="ADAL" clId="{27A7873F-B2F0-44F8-AE94-598E6079E380}" dt="2026-09-02T17:39:59.290" v="232" actId="26606"/>
          <ac:spMkLst>
            <pc:docMk/>
            <pc:sldMk cId="3408687721" sldId="259"/>
            <ac:spMk id="23" creationId="{7449A6C7-D15F-4AA5-BFA5-71A404B47016}"/>
          </ac:spMkLst>
        </pc:spChg>
        <pc:spChg chg="add del">
          <ac:chgData name="Baumgartner, Tim" userId="369f9fbe-0a2b-4cc1-9c2e-245447d3160c" providerId="ADAL" clId="{27A7873F-B2F0-44F8-AE94-598E6079E380}" dt="2026-09-02T17:39:59.290" v="232" actId="26606"/>
          <ac:spMkLst>
            <pc:docMk/>
            <pc:sldMk cId="3408687721" sldId="259"/>
            <ac:spMk id="24" creationId="{ED888B23-07FA-482A-96DF-47E31AF1A603}"/>
          </ac:spMkLst>
        </pc:spChg>
        <pc:spChg chg="add del">
          <ac:chgData name="Baumgartner, Tim" userId="369f9fbe-0a2b-4cc1-9c2e-245447d3160c" providerId="ADAL" clId="{27A7873F-B2F0-44F8-AE94-598E6079E380}" dt="2026-09-02T17:40:00.042" v="234" actId="26606"/>
          <ac:spMkLst>
            <pc:docMk/>
            <pc:sldMk cId="3408687721" sldId="259"/>
            <ac:spMk id="27" creationId="{5C8908E2-EE49-44D2-9428-A28D2312A8D5}"/>
          </ac:spMkLst>
        </pc:spChg>
        <pc:spChg chg="add del">
          <ac:chgData name="Baumgartner, Tim" userId="369f9fbe-0a2b-4cc1-9c2e-245447d3160c" providerId="ADAL" clId="{27A7873F-B2F0-44F8-AE94-598E6079E380}" dt="2026-09-02T17:40:00.042" v="234" actId="26606"/>
          <ac:spMkLst>
            <pc:docMk/>
            <pc:sldMk cId="3408687721" sldId="259"/>
            <ac:spMk id="29" creationId="{7449A6C7-D15F-4AA5-BFA5-71A404B47016}"/>
          </ac:spMkLst>
        </pc:spChg>
        <pc:spChg chg="add del">
          <ac:chgData name="Baumgartner, Tim" userId="369f9fbe-0a2b-4cc1-9c2e-245447d3160c" providerId="ADAL" clId="{27A7873F-B2F0-44F8-AE94-598E6079E380}" dt="2026-09-02T17:40:00.042" v="234" actId="26606"/>
          <ac:spMkLst>
            <pc:docMk/>
            <pc:sldMk cId="3408687721" sldId="259"/>
            <ac:spMk id="30" creationId="{ED888B23-07FA-482A-96DF-47E31AF1A603}"/>
          </ac:spMkLst>
        </pc:spChg>
        <pc:spChg chg="add del">
          <ac:chgData name="Baumgartner, Tim" userId="369f9fbe-0a2b-4cc1-9c2e-245447d3160c" providerId="ADAL" clId="{27A7873F-B2F0-44F8-AE94-598E6079E380}" dt="2026-09-02T17:40:09.646" v="236" actId="26606"/>
          <ac:spMkLst>
            <pc:docMk/>
            <pc:sldMk cId="3408687721" sldId="259"/>
            <ac:spMk id="33" creationId="{5C8908E2-EE49-44D2-9428-A28D2312A8D5}"/>
          </ac:spMkLst>
        </pc:spChg>
        <pc:spChg chg="add del">
          <ac:chgData name="Baumgartner, Tim" userId="369f9fbe-0a2b-4cc1-9c2e-245447d3160c" providerId="ADAL" clId="{27A7873F-B2F0-44F8-AE94-598E6079E380}" dt="2026-09-02T17:40:09.646" v="236" actId="26606"/>
          <ac:spMkLst>
            <pc:docMk/>
            <pc:sldMk cId="3408687721" sldId="259"/>
            <ac:spMk id="37" creationId="{7449A6C7-D15F-4AA5-BFA5-71A404B47016}"/>
          </ac:spMkLst>
        </pc:spChg>
        <pc:spChg chg="add del">
          <ac:chgData name="Baumgartner, Tim" userId="369f9fbe-0a2b-4cc1-9c2e-245447d3160c" providerId="ADAL" clId="{27A7873F-B2F0-44F8-AE94-598E6079E380}" dt="2026-09-02T17:40:09.646" v="236" actId="26606"/>
          <ac:spMkLst>
            <pc:docMk/>
            <pc:sldMk cId="3408687721" sldId="259"/>
            <ac:spMk id="38" creationId="{ED888B23-07FA-482A-96DF-47E31AF1A603}"/>
          </ac:spMkLst>
        </pc:spChg>
        <pc:grpChg chg="add del">
          <ac:chgData name="Baumgartner, Tim" userId="369f9fbe-0a2b-4cc1-9c2e-245447d3160c" providerId="ADAL" clId="{27A7873F-B2F0-44F8-AE94-598E6079E380}" dt="2026-09-02T17:39:57.049" v="230" actId="26606"/>
          <ac:grpSpMkLst>
            <pc:docMk/>
            <pc:sldMk cId="3408687721" sldId="259"/>
            <ac:grpSpMk id="11" creationId="{05314994-6337-4875-8CF5-652CAFE8342C}"/>
          </ac:grpSpMkLst>
        </pc:grpChg>
        <pc:grpChg chg="add del">
          <ac:chgData name="Baumgartner, Tim" userId="369f9fbe-0a2b-4cc1-9c2e-245447d3160c" providerId="ADAL" clId="{27A7873F-B2F0-44F8-AE94-598E6079E380}" dt="2026-09-02T17:39:59.290" v="232" actId="26606"/>
          <ac:grpSpMkLst>
            <pc:docMk/>
            <pc:sldMk cId="3408687721" sldId="259"/>
            <ac:grpSpMk id="20" creationId="{05314994-6337-4875-8CF5-652CAFE8342C}"/>
          </ac:grpSpMkLst>
        </pc:grpChg>
        <pc:grpChg chg="add del">
          <ac:chgData name="Baumgartner, Tim" userId="369f9fbe-0a2b-4cc1-9c2e-245447d3160c" providerId="ADAL" clId="{27A7873F-B2F0-44F8-AE94-598E6079E380}" dt="2026-09-02T17:40:00.042" v="234" actId="26606"/>
          <ac:grpSpMkLst>
            <pc:docMk/>
            <pc:sldMk cId="3408687721" sldId="259"/>
            <ac:grpSpMk id="28" creationId="{05314994-6337-4875-8CF5-652CAFE8342C}"/>
          </ac:grpSpMkLst>
        </pc:grpChg>
        <pc:grpChg chg="add del">
          <ac:chgData name="Baumgartner, Tim" userId="369f9fbe-0a2b-4cc1-9c2e-245447d3160c" providerId="ADAL" clId="{27A7873F-B2F0-44F8-AE94-598E6079E380}" dt="2026-09-02T17:40:09.646" v="236" actId="26606"/>
          <ac:grpSpMkLst>
            <pc:docMk/>
            <pc:sldMk cId="3408687721" sldId="259"/>
            <ac:grpSpMk id="34" creationId="{05314994-6337-4875-8CF5-652CAFE8342C}"/>
          </ac:grpSpMkLst>
        </pc:grpChg>
        <pc:graphicFrameChg chg="add del">
          <ac:chgData name="Baumgartner, Tim" userId="369f9fbe-0a2b-4cc1-9c2e-245447d3160c" providerId="ADAL" clId="{27A7873F-B2F0-44F8-AE94-598E6079E380}" dt="2026-09-02T17:39:57.049" v="230" actId="26606"/>
          <ac:graphicFrameMkLst>
            <pc:docMk/>
            <pc:sldMk cId="3408687721" sldId="259"/>
            <ac:graphicFrameMk id="5" creationId="{1B206FB8-7592-1217-BFB7-80F4DEC078DA}"/>
          </ac:graphicFrameMkLst>
        </pc:graphicFrameChg>
        <pc:graphicFrameChg chg="add del">
          <ac:chgData name="Baumgartner, Tim" userId="369f9fbe-0a2b-4cc1-9c2e-245447d3160c" providerId="ADAL" clId="{27A7873F-B2F0-44F8-AE94-598E6079E380}" dt="2026-09-02T17:39:59.290" v="232" actId="26606"/>
          <ac:graphicFrameMkLst>
            <pc:docMk/>
            <pc:sldMk cId="3408687721" sldId="259"/>
            <ac:graphicFrameMk id="25" creationId="{4E742D53-D419-04FC-2028-9CA855E2375D}"/>
          </ac:graphicFrameMkLst>
        </pc:graphicFrameChg>
        <pc:graphicFrameChg chg="add del">
          <ac:chgData name="Baumgartner, Tim" userId="369f9fbe-0a2b-4cc1-9c2e-245447d3160c" providerId="ADAL" clId="{27A7873F-B2F0-44F8-AE94-598E6079E380}" dt="2026-09-02T17:40:00.042" v="234" actId="26606"/>
          <ac:graphicFrameMkLst>
            <pc:docMk/>
            <pc:sldMk cId="3408687721" sldId="259"/>
            <ac:graphicFrameMk id="31" creationId="{1B206FB8-7592-1217-BFB7-80F4DEC078DA}"/>
          </ac:graphicFrameMkLst>
        </pc:graphicFrameChg>
        <pc:graphicFrameChg chg="add del">
          <ac:chgData name="Baumgartner, Tim" userId="369f9fbe-0a2b-4cc1-9c2e-245447d3160c" providerId="ADAL" clId="{27A7873F-B2F0-44F8-AE94-598E6079E380}" dt="2026-09-02T17:40:09.646" v="236" actId="26606"/>
          <ac:graphicFrameMkLst>
            <pc:docMk/>
            <pc:sldMk cId="3408687721" sldId="259"/>
            <ac:graphicFrameMk id="39" creationId="{4E742D53-D419-04FC-2028-9CA855E2375D}"/>
          </ac:graphicFrameMkLst>
        </pc:graphicFrameChg>
      </pc:sldChg>
      <pc:sldChg chg="modSp">
        <pc:chgData name="Baumgartner, Tim" userId="369f9fbe-0a2b-4cc1-9c2e-245447d3160c" providerId="ADAL" clId="{27A7873F-B2F0-44F8-AE94-598E6079E380}" dt="2026-09-02T17:14:37.888" v="0" actId="313"/>
        <pc:sldMkLst>
          <pc:docMk/>
          <pc:sldMk cId="3398468813" sldId="260"/>
        </pc:sldMkLst>
        <pc:graphicFrameChg chg="mod">
          <ac:chgData name="Baumgartner, Tim" userId="369f9fbe-0a2b-4cc1-9c2e-245447d3160c" providerId="ADAL" clId="{27A7873F-B2F0-44F8-AE94-598E6079E380}" dt="2026-09-02T17:14:37.888" v="0" actId="313"/>
          <ac:graphicFrameMkLst>
            <pc:docMk/>
            <pc:sldMk cId="3398468813" sldId="260"/>
            <ac:graphicFrameMk id="5" creationId="{A2E68DCF-B08C-7D5C-16D7-0648502625E7}"/>
          </ac:graphicFrameMkLst>
        </pc:graphicFrameChg>
      </pc:sldChg>
      <pc:sldChg chg="modSp mod">
        <pc:chgData name="Baumgartner, Tim" userId="369f9fbe-0a2b-4cc1-9c2e-245447d3160c" providerId="ADAL" clId="{27A7873F-B2F0-44F8-AE94-598E6079E380}" dt="2026-09-02T17:40:24.790" v="238" actId="113"/>
        <pc:sldMkLst>
          <pc:docMk/>
          <pc:sldMk cId="1120114382" sldId="261"/>
        </pc:sldMkLst>
        <pc:spChg chg="mod">
          <ac:chgData name="Baumgartner, Tim" userId="369f9fbe-0a2b-4cc1-9c2e-245447d3160c" providerId="ADAL" clId="{27A7873F-B2F0-44F8-AE94-598E6079E380}" dt="2026-09-02T17:40:24.790" v="238" actId="113"/>
          <ac:spMkLst>
            <pc:docMk/>
            <pc:sldMk cId="1120114382" sldId="261"/>
            <ac:spMk id="2" creationId="{430BEAD4-8D70-81E2-4CCA-958A98FBA687}"/>
          </ac:spMkLst>
        </pc:spChg>
        <pc:spChg chg="mod">
          <ac:chgData name="Baumgartner, Tim" userId="369f9fbe-0a2b-4cc1-9c2e-245447d3160c" providerId="ADAL" clId="{27A7873F-B2F0-44F8-AE94-598E6079E380}" dt="2026-09-02T17:32:06.833" v="218" actId="20577"/>
          <ac:spMkLst>
            <pc:docMk/>
            <pc:sldMk cId="1120114382" sldId="261"/>
            <ac:spMk id="3" creationId="{086D9486-E20E-F792-359A-FE050C7AC3B1}"/>
          </ac:spMkLst>
        </pc:spChg>
        <pc:spChg chg="mod">
          <ac:chgData name="Baumgartner, Tim" userId="369f9fbe-0a2b-4cc1-9c2e-245447d3160c" providerId="ADAL" clId="{27A7873F-B2F0-44F8-AE94-598E6079E380}" dt="2026-09-02T17:32:14.530" v="221" actId="1076"/>
          <ac:spMkLst>
            <pc:docMk/>
            <pc:sldMk cId="1120114382" sldId="261"/>
            <ac:spMk id="4" creationId="{9D4C96DD-41FB-2483-1D42-4DD6780AEE69}"/>
          </ac:spMkLst>
        </pc:spChg>
      </pc:sldChg>
      <pc:sldChg chg="modSp mod">
        <pc:chgData name="Baumgartner, Tim" userId="369f9fbe-0a2b-4cc1-9c2e-245447d3160c" providerId="ADAL" clId="{27A7873F-B2F0-44F8-AE94-598E6079E380}" dt="2026-09-02T17:40:33.212" v="239" actId="1076"/>
        <pc:sldMkLst>
          <pc:docMk/>
          <pc:sldMk cId="1224496731" sldId="263"/>
        </pc:sldMkLst>
        <pc:spChg chg="mod">
          <ac:chgData name="Baumgartner, Tim" userId="369f9fbe-0a2b-4cc1-9c2e-245447d3160c" providerId="ADAL" clId="{27A7873F-B2F0-44F8-AE94-598E6079E380}" dt="2026-09-02T17:40:33.212" v="239" actId="1076"/>
          <ac:spMkLst>
            <pc:docMk/>
            <pc:sldMk cId="1224496731" sldId="263"/>
            <ac:spMk id="2" creationId="{B3489921-FBC7-4DA1-B965-26C7728D72CB}"/>
          </ac:spMkLst>
        </pc:spChg>
        <pc:spChg chg="mod">
          <ac:chgData name="Baumgartner, Tim" userId="369f9fbe-0a2b-4cc1-9c2e-245447d3160c" providerId="ADAL" clId="{27A7873F-B2F0-44F8-AE94-598E6079E380}" dt="2026-09-02T17:28:04.274" v="184" actId="20577"/>
          <ac:spMkLst>
            <pc:docMk/>
            <pc:sldMk cId="1224496731" sldId="263"/>
            <ac:spMk id="3" creationId="{31587E4C-6444-A349-94B1-5C15DC757A6E}"/>
          </ac:spMkLst>
        </pc:spChg>
      </pc:sldChg>
      <pc:sldChg chg="modSp mod">
        <pc:chgData name="Baumgartner, Tim" userId="369f9fbe-0a2b-4cc1-9c2e-245447d3160c" providerId="ADAL" clId="{27A7873F-B2F0-44F8-AE94-598E6079E380}" dt="2026-09-02T17:23:10.468" v="160" actId="20577"/>
        <pc:sldMkLst>
          <pc:docMk/>
          <pc:sldMk cId="2846315607" sldId="264"/>
        </pc:sldMkLst>
        <pc:spChg chg="mod">
          <ac:chgData name="Baumgartner, Tim" userId="369f9fbe-0a2b-4cc1-9c2e-245447d3160c" providerId="ADAL" clId="{27A7873F-B2F0-44F8-AE94-598E6079E380}" dt="2026-09-02T17:23:10.468" v="160" actId="20577"/>
          <ac:spMkLst>
            <pc:docMk/>
            <pc:sldMk cId="2846315607" sldId="264"/>
            <ac:spMk id="2" creationId="{E565D717-24C4-0615-EC08-B3BA343783ED}"/>
          </ac:spMkLst>
        </pc:spChg>
        <pc:spChg chg="mod">
          <ac:chgData name="Baumgartner, Tim" userId="369f9fbe-0a2b-4cc1-9c2e-245447d3160c" providerId="ADAL" clId="{27A7873F-B2F0-44F8-AE94-598E6079E380}" dt="2026-09-02T17:19:22.143" v="68" actId="1076"/>
          <ac:spMkLst>
            <pc:docMk/>
            <pc:sldMk cId="2846315607" sldId="264"/>
            <ac:spMk id="3" creationId="{30473120-CF3E-183C-DA81-F6D941281A96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F0FC2-E242-4891-80A8-A2E52DA9C859}" type="doc">
      <dgm:prSet loTypeId="urn:microsoft.com/office/officeart/2005/8/layout/hierarchy3" loCatId="hierarchy" qsTypeId="urn:microsoft.com/office/officeart/2005/8/quickstyle/simple1#96" qsCatId="simple" csTypeId="urn:microsoft.com/office/officeart/2005/8/colors/accent1_2#54" csCatId="accent1" phldr="1"/>
      <dgm:spPr/>
      <dgm:t>
        <a:bodyPr/>
        <a:lstStyle/>
        <a:p>
          <a:endParaRPr lang="en-US"/>
        </a:p>
      </dgm:t>
    </dgm:pt>
    <dgm:pt modelId="{7CAD1A59-551E-4548-A2E5-F9B767CDBB50}">
      <dgm:prSet/>
      <dgm:spPr/>
      <dgm:t>
        <a:bodyPr/>
        <a:lstStyle/>
        <a:p>
          <a:r>
            <a:rPr lang="en-US" dirty="0"/>
            <a:t>Streamline reviews and payment to landowners.</a:t>
          </a:r>
          <a:br>
            <a:rPr lang="en-US" dirty="0"/>
          </a:br>
          <a:endParaRPr lang="en-US" dirty="0"/>
        </a:p>
      </dgm:t>
    </dgm:pt>
    <dgm:pt modelId="{95751097-32AA-4112-8C0A-3367D6288E19}" type="parTrans" cxnId="{B03EFA4A-F18F-4C15-BD18-9CD01B6E1B5A}">
      <dgm:prSet/>
      <dgm:spPr/>
      <dgm:t>
        <a:bodyPr/>
        <a:lstStyle/>
        <a:p>
          <a:endParaRPr lang="en-US"/>
        </a:p>
      </dgm:t>
    </dgm:pt>
    <dgm:pt modelId="{063987ED-14A8-4FA4-9A3E-D7A51FD39C6F}" type="sibTrans" cxnId="{B03EFA4A-F18F-4C15-BD18-9CD01B6E1B5A}">
      <dgm:prSet/>
      <dgm:spPr/>
      <dgm:t>
        <a:bodyPr/>
        <a:lstStyle/>
        <a:p>
          <a:endParaRPr lang="en-US"/>
        </a:p>
      </dgm:t>
    </dgm:pt>
    <dgm:pt modelId="{E10D1542-A61E-4A5B-8B4F-541E92D61BBC}">
      <dgm:prSet/>
      <dgm:spPr/>
      <dgm:t>
        <a:bodyPr/>
        <a:lstStyle/>
        <a:p>
          <a:r>
            <a:rPr lang="en-US" dirty="0"/>
            <a:t>Eliminate or limit need for extra work.</a:t>
          </a:r>
        </a:p>
      </dgm:t>
    </dgm:pt>
    <dgm:pt modelId="{D8123DEE-00FF-4A36-AD62-3AD54100E955}" type="parTrans" cxnId="{CFE5419B-3954-437F-B5DF-BD0F7612D667}">
      <dgm:prSet/>
      <dgm:spPr/>
      <dgm:t>
        <a:bodyPr/>
        <a:lstStyle/>
        <a:p>
          <a:endParaRPr lang="en-US"/>
        </a:p>
      </dgm:t>
    </dgm:pt>
    <dgm:pt modelId="{48E15167-4071-4E3F-A09F-CF8660466AF8}" type="sibTrans" cxnId="{CFE5419B-3954-437F-B5DF-BD0F7612D667}">
      <dgm:prSet/>
      <dgm:spPr/>
      <dgm:t>
        <a:bodyPr/>
        <a:lstStyle/>
        <a:p>
          <a:endParaRPr lang="en-US"/>
        </a:p>
      </dgm:t>
    </dgm:pt>
    <dgm:pt modelId="{1A9D3127-EF7C-4517-8673-6A907312BB8C}">
      <dgm:prSet/>
      <dgm:spPr/>
      <dgm:t>
        <a:bodyPr/>
        <a:lstStyle/>
        <a:p>
          <a:r>
            <a:rPr lang="en-US" dirty="0"/>
            <a:t>Hear from you.</a:t>
          </a:r>
          <a:br>
            <a:rPr lang="en-US" dirty="0"/>
          </a:br>
          <a:endParaRPr lang="en-US" dirty="0"/>
        </a:p>
      </dgm:t>
    </dgm:pt>
    <dgm:pt modelId="{A277DCCE-1062-4F1B-A2CD-A90376D3FF3C}" type="parTrans" cxnId="{FFAD1977-BD54-465C-A0F1-5AD6AD9B18AD}">
      <dgm:prSet/>
      <dgm:spPr/>
      <dgm:t>
        <a:bodyPr/>
        <a:lstStyle/>
        <a:p>
          <a:endParaRPr lang="en-US"/>
        </a:p>
      </dgm:t>
    </dgm:pt>
    <dgm:pt modelId="{6C8AC68B-A695-4BA0-B2FE-F8AF066F6F70}" type="sibTrans" cxnId="{FFAD1977-BD54-465C-A0F1-5AD6AD9B18AD}">
      <dgm:prSet/>
      <dgm:spPr/>
      <dgm:t>
        <a:bodyPr/>
        <a:lstStyle/>
        <a:p>
          <a:endParaRPr lang="en-US"/>
        </a:p>
      </dgm:t>
    </dgm:pt>
    <dgm:pt modelId="{AE5C902A-D0CB-4DAB-9712-D617DB5CFB19}" type="pres">
      <dgm:prSet presAssocID="{4F6F0FC2-E242-4891-80A8-A2E52DA9C85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E6992FB-782D-4BFB-9437-16F27BF40F2B}" type="pres">
      <dgm:prSet presAssocID="{7CAD1A59-551E-4548-A2E5-F9B767CDBB50}" presName="root" presStyleCnt="0"/>
      <dgm:spPr/>
    </dgm:pt>
    <dgm:pt modelId="{64147114-684C-4197-B7A0-C9F1793B2F0D}" type="pres">
      <dgm:prSet presAssocID="{7CAD1A59-551E-4548-A2E5-F9B767CDBB50}" presName="rootComposite" presStyleCnt="0"/>
      <dgm:spPr/>
    </dgm:pt>
    <dgm:pt modelId="{49AF3E9D-7B97-4081-875D-5611F1C5862C}" type="pres">
      <dgm:prSet presAssocID="{7CAD1A59-551E-4548-A2E5-F9B767CDBB50}" presName="rootText" presStyleLbl="node1" presStyleIdx="0" presStyleCnt="3"/>
      <dgm:spPr/>
    </dgm:pt>
    <dgm:pt modelId="{200B671F-826F-42B3-BAFF-BF8E8B630D1C}" type="pres">
      <dgm:prSet presAssocID="{7CAD1A59-551E-4548-A2E5-F9B767CDBB50}" presName="rootConnector" presStyleLbl="node1" presStyleIdx="0" presStyleCnt="3"/>
      <dgm:spPr/>
    </dgm:pt>
    <dgm:pt modelId="{720C663F-1E6B-46A3-947F-88AFC713EF77}" type="pres">
      <dgm:prSet presAssocID="{7CAD1A59-551E-4548-A2E5-F9B767CDBB50}" presName="childShape" presStyleCnt="0"/>
      <dgm:spPr/>
    </dgm:pt>
    <dgm:pt modelId="{BDC07857-5C01-4DC9-98E2-24276F852C41}" type="pres">
      <dgm:prSet presAssocID="{E10D1542-A61E-4A5B-8B4F-541E92D61BBC}" presName="root" presStyleCnt="0"/>
      <dgm:spPr/>
    </dgm:pt>
    <dgm:pt modelId="{04D2EAC6-64B1-4A52-8531-B17E9905DFE7}" type="pres">
      <dgm:prSet presAssocID="{E10D1542-A61E-4A5B-8B4F-541E92D61BBC}" presName="rootComposite" presStyleCnt="0"/>
      <dgm:spPr/>
    </dgm:pt>
    <dgm:pt modelId="{E7B046D9-437D-449D-84C5-C47F531F5352}" type="pres">
      <dgm:prSet presAssocID="{E10D1542-A61E-4A5B-8B4F-541E92D61BBC}" presName="rootText" presStyleLbl="node1" presStyleIdx="1" presStyleCnt="3"/>
      <dgm:spPr/>
    </dgm:pt>
    <dgm:pt modelId="{05773541-9A65-4D68-ACE5-C0944DC31A1D}" type="pres">
      <dgm:prSet presAssocID="{E10D1542-A61E-4A5B-8B4F-541E92D61BBC}" presName="rootConnector" presStyleLbl="node1" presStyleIdx="1" presStyleCnt="3"/>
      <dgm:spPr/>
    </dgm:pt>
    <dgm:pt modelId="{C6CEE4D5-2243-4CA3-B009-DED0FFCFFF9A}" type="pres">
      <dgm:prSet presAssocID="{E10D1542-A61E-4A5B-8B4F-541E92D61BBC}" presName="childShape" presStyleCnt="0"/>
      <dgm:spPr/>
    </dgm:pt>
    <dgm:pt modelId="{7F1AA346-F6EF-4BB9-B60F-604FD48EB5D2}" type="pres">
      <dgm:prSet presAssocID="{1A9D3127-EF7C-4517-8673-6A907312BB8C}" presName="root" presStyleCnt="0"/>
      <dgm:spPr/>
    </dgm:pt>
    <dgm:pt modelId="{F81FFA0F-4DCC-4B4E-9E9D-E2E53DB96ABA}" type="pres">
      <dgm:prSet presAssocID="{1A9D3127-EF7C-4517-8673-6A907312BB8C}" presName="rootComposite" presStyleCnt="0"/>
      <dgm:spPr/>
    </dgm:pt>
    <dgm:pt modelId="{CCBCDC40-9279-4050-858A-849E2F5BA8D9}" type="pres">
      <dgm:prSet presAssocID="{1A9D3127-EF7C-4517-8673-6A907312BB8C}" presName="rootText" presStyleLbl="node1" presStyleIdx="2" presStyleCnt="3"/>
      <dgm:spPr/>
    </dgm:pt>
    <dgm:pt modelId="{59AB6877-2047-4449-B467-ED186A01D371}" type="pres">
      <dgm:prSet presAssocID="{1A9D3127-EF7C-4517-8673-6A907312BB8C}" presName="rootConnector" presStyleLbl="node1" presStyleIdx="2" presStyleCnt="3"/>
      <dgm:spPr/>
    </dgm:pt>
    <dgm:pt modelId="{586EFF29-0A12-4803-A393-41CE2067B5F4}" type="pres">
      <dgm:prSet presAssocID="{1A9D3127-EF7C-4517-8673-6A907312BB8C}" presName="childShape" presStyleCnt="0"/>
      <dgm:spPr/>
    </dgm:pt>
  </dgm:ptLst>
  <dgm:cxnLst>
    <dgm:cxn modelId="{7E988B12-6205-4A4E-BFB0-CCFF3FE1D3EC}" type="presOf" srcId="{E10D1542-A61E-4A5B-8B4F-541E92D61BBC}" destId="{05773541-9A65-4D68-ACE5-C0944DC31A1D}" srcOrd="1" destOrd="0" presId="urn:microsoft.com/office/officeart/2005/8/layout/hierarchy3"/>
    <dgm:cxn modelId="{9C6D9C21-D0CB-4B2F-A7C2-76612912AD03}" type="presOf" srcId="{E10D1542-A61E-4A5B-8B4F-541E92D61BBC}" destId="{E7B046D9-437D-449D-84C5-C47F531F5352}" srcOrd="0" destOrd="0" presId="urn:microsoft.com/office/officeart/2005/8/layout/hierarchy3"/>
    <dgm:cxn modelId="{E78F9922-0DB2-4721-BB30-768471C4A698}" type="presOf" srcId="{1A9D3127-EF7C-4517-8673-6A907312BB8C}" destId="{59AB6877-2047-4449-B467-ED186A01D371}" srcOrd="1" destOrd="0" presId="urn:microsoft.com/office/officeart/2005/8/layout/hierarchy3"/>
    <dgm:cxn modelId="{B03EFA4A-F18F-4C15-BD18-9CD01B6E1B5A}" srcId="{4F6F0FC2-E242-4891-80A8-A2E52DA9C859}" destId="{7CAD1A59-551E-4548-A2E5-F9B767CDBB50}" srcOrd="0" destOrd="0" parTransId="{95751097-32AA-4112-8C0A-3367D6288E19}" sibTransId="{063987ED-14A8-4FA4-9A3E-D7A51FD39C6F}"/>
    <dgm:cxn modelId="{7B430B50-EE4C-49EF-B690-928216E190FE}" type="presOf" srcId="{4F6F0FC2-E242-4891-80A8-A2E52DA9C859}" destId="{AE5C902A-D0CB-4DAB-9712-D617DB5CFB19}" srcOrd="0" destOrd="0" presId="urn:microsoft.com/office/officeart/2005/8/layout/hierarchy3"/>
    <dgm:cxn modelId="{2732AB70-3B6A-4EB9-82A7-143CF6AB5CCF}" type="presOf" srcId="{7CAD1A59-551E-4548-A2E5-F9B767CDBB50}" destId="{200B671F-826F-42B3-BAFF-BF8E8B630D1C}" srcOrd="1" destOrd="0" presId="urn:microsoft.com/office/officeart/2005/8/layout/hierarchy3"/>
    <dgm:cxn modelId="{FFAD1977-BD54-465C-A0F1-5AD6AD9B18AD}" srcId="{4F6F0FC2-E242-4891-80A8-A2E52DA9C859}" destId="{1A9D3127-EF7C-4517-8673-6A907312BB8C}" srcOrd="2" destOrd="0" parTransId="{A277DCCE-1062-4F1B-A2CD-A90376D3FF3C}" sibTransId="{6C8AC68B-A695-4BA0-B2FE-F8AF066F6F70}"/>
    <dgm:cxn modelId="{4DAD987E-EF2F-4E8C-8EF4-307D060C47AA}" type="presOf" srcId="{1A9D3127-EF7C-4517-8673-6A907312BB8C}" destId="{CCBCDC40-9279-4050-858A-849E2F5BA8D9}" srcOrd="0" destOrd="0" presId="urn:microsoft.com/office/officeart/2005/8/layout/hierarchy3"/>
    <dgm:cxn modelId="{CFE5419B-3954-437F-B5DF-BD0F7612D667}" srcId="{4F6F0FC2-E242-4891-80A8-A2E52DA9C859}" destId="{E10D1542-A61E-4A5B-8B4F-541E92D61BBC}" srcOrd="1" destOrd="0" parTransId="{D8123DEE-00FF-4A36-AD62-3AD54100E955}" sibTransId="{48E15167-4071-4E3F-A09F-CF8660466AF8}"/>
    <dgm:cxn modelId="{BD3936FA-6F29-47B6-94C0-EBD39BCEB874}" type="presOf" srcId="{7CAD1A59-551E-4548-A2E5-F9B767CDBB50}" destId="{49AF3E9D-7B97-4081-875D-5611F1C5862C}" srcOrd="0" destOrd="0" presId="urn:microsoft.com/office/officeart/2005/8/layout/hierarchy3"/>
    <dgm:cxn modelId="{158BC902-269A-418D-A1FD-0DBED880580C}" type="presParOf" srcId="{AE5C902A-D0CB-4DAB-9712-D617DB5CFB19}" destId="{3E6992FB-782D-4BFB-9437-16F27BF40F2B}" srcOrd="0" destOrd="0" presId="urn:microsoft.com/office/officeart/2005/8/layout/hierarchy3"/>
    <dgm:cxn modelId="{F9286B7A-2BA6-49EE-82BE-7444B1C81E8D}" type="presParOf" srcId="{3E6992FB-782D-4BFB-9437-16F27BF40F2B}" destId="{64147114-684C-4197-B7A0-C9F1793B2F0D}" srcOrd="0" destOrd="0" presId="urn:microsoft.com/office/officeart/2005/8/layout/hierarchy3"/>
    <dgm:cxn modelId="{21DF65F9-1842-499F-BA28-41D83927FC59}" type="presParOf" srcId="{64147114-684C-4197-B7A0-C9F1793B2F0D}" destId="{49AF3E9D-7B97-4081-875D-5611F1C5862C}" srcOrd="0" destOrd="0" presId="urn:microsoft.com/office/officeart/2005/8/layout/hierarchy3"/>
    <dgm:cxn modelId="{DD2275D3-1CC6-4E23-B14E-0E94635A82AE}" type="presParOf" srcId="{64147114-684C-4197-B7A0-C9F1793B2F0D}" destId="{200B671F-826F-42B3-BAFF-BF8E8B630D1C}" srcOrd="1" destOrd="0" presId="urn:microsoft.com/office/officeart/2005/8/layout/hierarchy3"/>
    <dgm:cxn modelId="{0B072531-35B5-467C-8CB3-1827C0FAFB41}" type="presParOf" srcId="{3E6992FB-782D-4BFB-9437-16F27BF40F2B}" destId="{720C663F-1E6B-46A3-947F-88AFC713EF77}" srcOrd="1" destOrd="0" presId="urn:microsoft.com/office/officeart/2005/8/layout/hierarchy3"/>
    <dgm:cxn modelId="{469EB0AB-70FD-4F88-B98F-26721886EFCE}" type="presParOf" srcId="{AE5C902A-D0CB-4DAB-9712-D617DB5CFB19}" destId="{BDC07857-5C01-4DC9-98E2-24276F852C41}" srcOrd="1" destOrd="0" presId="urn:microsoft.com/office/officeart/2005/8/layout/hierarchy3"/>
    <dgm:cxn modelId="{F9E04CA4-3C48-4C73-9E47-E9F0FFEC8222}" type="presParOf" srcId="{BDC07857-5C01-4DC9-98E2-24276F852C41}" destId="{04D2EAC6-64B1-4A52-8531-B17E9905DFE7}" srcOrd="0" destOrd="0" presId="urn:microsoft.com/office/officeart/2005/8/layout/hierarchy3"/>
    <dgm:cxn modelId="{A85402FC-D43A-484C-AC0F-40CABCB67483}" type="presParOf" srcId="{04D2EAC6-64B1-4A52-8531-B17E9905DFE7}" destId="{E7B046D9-437D-449D-84C5-C47F531F5352}" srcOrd="0" destOrd="0" presId="urn:microsoft.com/office/officeart/2005/8/layout/hierarchy3"/>
    <dgm:cxn modelId="{F145DB8D-DF35-4BAF-AE08-42178D321433}" type="presParOf" srcId="{04D2EAC6-64B1-4A52-8531-B17E9905DFE7}" destId="{05773541-9A65-4D68-ACE5-C0944DC31A1D}" srcOrd="1" destOrd="0" presId="urn:microsoft.com/office/officeart/2005/8/layout/hierarchy3"/>
    <dgm:cxn modelId="{CB10D80D-7DC1-4C1C-8E40-900FD2C18477}" type="presParOf" srcId="{BDC07857-5C01-4DC9-98E2-24276F852C41}" destId="{C6CEE4D5-2243-4CA3-B009-DED0FFCFFF9A}" srcOrd="1" destOrd="0" presId="urn:microsoft.com/office/officeart/2005/8/layout/hierarchy3"/>
    <dgm:cxn modelId="{8B024E36-E816-47DA-AD43-5805AC8E022D}" type="presParOf" srcId="{AE5C902A-D0CB-4DAB-9712-D617DB5CFB19}" destId="{7F1AA346-F6EF-4BB9-B60F-604FD48EB5D2}" srcOrd="2" destOrd="0" presId="urn:microsoft.com/office/officeart/2005/8/layout/hierarchy3"/>
    <dgm:cxn modelId="{03962DC7-829D-448D-B04E-C19678CFDE0A}" type="presParOf" srcId="{7F1AA346-F6EF-4BB9-B60F-604FD48EB5D2}" destId="{F81FFA0F-4DCC-4B4E-9E9D-E2E53DB96ABA}" srcOrd="0" destOrd="0" presId="urn:microsoft.com/office/officeart/2005/8/layout/hierarchy3"/>
    <dgm:cxn modelId="{65B0E35E-E38A-4D9F-A189-FAFF0280C623}" type="presParOf" srcId="{F81FFA0F-4DCC-4B4E-9E9D-E2E53DB96ABA}" destId="{CCBCDC40-9279-4050-858A-849E2F5BA8D9}" srcOrd="0" destOrd="0" presId="urn:microsoft.com/office/officeart/2005/8/layout/hierarchy3"/>
    <dgm:cxn modelId="{3A1B3164-5FBE-4DB1-871C-6962E1D8897B}" type="presParOf" srcId="{F81FFA0F-4DCC-4B4E-9E9D-E2E53DB96ABA}" destId="{59AB6877-2047-4449-B467-ED186A01D371}" srcOrd="1" destOrd="0" presId="urn:microsoft.com/office/officeart/2005/8/layout/hierarchy3"/>
    <dgm:cxn modelId="{756D36E7-3A0E-42FD-A7E5-87586856B94F}" type="presParOf" srcId="{7F1AA346-F6EF-4BB9-B60F-604FD48EB5D2}" destId="{586EFF29-0A12-4803-A393-41CE2067B5F4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F3E9D-7B97-4081-875D-5611F1C5862C}">
      <dsp:nvSpPr>
        <dsp:cNvPr id="0" name=""/>
        <dsp:cNvSpPr/>
      </dsp:nvSpPr>
      <dsp:spPr>
        <a:xfrm>
          <a:off x="1333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Streamline reviews and payment to landowners.</a:t>
          </a:r>
          <a:br>
            <a:rPr lang="en-US" sz="2500" kern="1200" dirty="0"/>
          </a:br>
          <a:endParaRPr lang="en-US" sz="2500" kern="1200" dirty="0"/>
        </a:p>
      </dsp:txBody>
      <dsp:txXfrm>
        <a:off x="47045" y="1361745"/>
        <a:ext cx="3030050" cy="1469313"/>
      </dsp:txXfrm>
    </dsp:sp>
    <dsp:sp modelId="{E7B046D9-437D-449D-84C5-C47F531F5352}">
      <dsp:nvSpPr>
        <dsp:cNvPr id="0" name=""/>
        <dsp:cNvSpPr/>
      </dsp:nvSpPr>
      <dsp:spPr>
        <a:xfrm>
          <a:off x="3903177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Eliminate or limit need for extra work.</a:t>
          </a:r>
        </a:p>
      </dsp:txBody>
      <dsp:txXfrm>
        <a:off x="3948889" y="1361745"/>
        <a:ext cx="3030050" cy="1469313"/>
      </dsp:txXfrm>
    </dsp:sp>
    <dsp:sp modelId="{CCBCDC40-9279-4050-858A-849E2F5BA8D9}">
      <dsp:nvSpPr>
        <dsp:cNvPr id="0" name=""/>
        <dsp:cNvSpPr/>
      </dsp:nvSpPr>
      <dsp:spPr>
        <a:xfrm>
          <a:off x="7805020" y="1316033"/>
          <a:ext cx="3121474" cy="15607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Hear from you.</a:t>
          </a:r>
          <a:br>
            <a:rPr lang="en-US" sz="2500" kern="1200" dirty="0"/>
          </a:br>
          <a:endParaRPr lang="en-US" sz="2500" kern="1200" dirty="0"/>
        </a:p>
      </dsp:txBody>
      <dsp:txXfrm>
        <a:off x="7850732" y="1361745"/>
        <a:ext cx="3030050" cy="1469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9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33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495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630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2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20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03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725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93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343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434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115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6174463"/>
            <a:ext cx="5891134" cy="65483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F14EE-EFB3-D2DC-CEAA-621D66627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3E0DC-DE5C-286F-36BD-6985F4A6C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207AF81-9CDB-689F-CE00-62257104E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70B1373-40A5-190F-BE9F-8FC310F7B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" y="2159632"/>
            <a:ext cx="9683496" cy="377647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501462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31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B7EF2-9526-48A7-B497-6004089CC258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84871-3B2C-4C80-8213-3E391EB3F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49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mailto:destiny.wilson@ncagr.gov" TargetMode="External"/><Relationship Id="rId3" Type="http://schemas.openxmlformats.org/officeDocument/2006/relationships/hyperlink" Target="mailto:davis.ferguson@ncagr.gov" TargetMode="External"/><Relationship Id="rId7" Type="http://schemas.openxmlformats.org/officeDocument/2006/relationships/hyperlink" Target="mailto:gail.white@ncagr.gov" TargetMode="External"/><Relationship Id="rId2" Type="http://schemas.openxmlformats.org/officeDocument/2006/relationships/hyperlink" Target="mailto:rob.baldwin@ncagr.gov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bobby.rose@ncagr.gov" TargetMode="External"/><Relationship Id="rId11" Type="http://schemas.openxmlformats.org/officeDocument/2006/relationships/hyperlink" Target="mailto:charles.zink@ncagr.gov" TargetMode="External"/><Relationship Id="rId5" Type="http://schemas.openxmlformats.org/officeDocument/2006/relationships/hyperlink" Target="mailto:weston.mccorkle@ncagr.gov" TargetMode="External"/><Relationship Id="rId10" Type="http://schemas.openxmlformats.org/officeDocument/2006/relationships/hyperlink" Target="mailto:victor.youngblood@ncagr.gov" TargetMode="External"/><Relationship Id="rId4" Type="http://schemas.openxmlformats.org/officeDocument/2006/relationships/hyperlink" Target="mailto:sarah.gummo@ncagr.gov" TargetMode="External"/><Relationship Id="rId9" Type="http://schemas.openxmlformats.org/officeDocument/2006/relationships/hyperlink" Target="mailto:phil.wilson@ncagr.gov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DB9CD9-59B1-4D73-BC4C-98796A48EF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874A6A9-41FF-4E33-AFA8-F9F81436A5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21D730E-1F97-4071-B143-B05E6D259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3849C6A-9EE5-4604-8EAE-DD4796B79D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308677BE-069B-4A4D-8732-E26B6EF56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A9A575B-DD07-4388-963B-0AF3FDDCF3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55285E4-21EB-4EC1-AB8E-36E881E89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A0C77B5-3FAA-4D4F-9555-89D7516088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F0C96D1-A8B7-4C8E-9997-D823FD1591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46556D-445B-4CD0-87A0-02A30BD1B1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6ADF568-FB47-25AC-B183-E951C5EC5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150" y="2758320"/>
            <a:ext cx="10948946" cy="23103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72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Helene Disaster Relief Fund</a:t>
            </a:r>
            <a:br>
              <a:rPr lang="en-US" sz="72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br>
              <a:rPr lang="en-US" sz="72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72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Infrastructure</a:t>
            </a:r>
          </a:p>
        </p:txBody>
      </p:sp>
    </p:spTree>
    <p:extLst>
      <p:ext uri="{BB962C8B-B14F-4D97-AF65-F5344CB8AC3E}">
        <p14:creationId xmlns:p14="http://schemas.microsoft.com/office/powerpoint/2010/main" val="3106021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EEFA7F-1EF1-4BDC-2AD6-F614938783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9C7319-E86D-F30F-2D9B-4CF09F529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Purpose of Discussion Today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2E68DCF-B08C-7D5C-16D7-0648502625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332845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8468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3FEAE-9AB2-A2BB-BE0E-F700D19F5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28699-AB95-7C78-F567-8DC984F1E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498018"/>
            <a:ext cx="10780776" cy="4925000"/>
          </a:xfrm>
        </p:spPr>
        <p:txBody>
          <a:bodyPr>
            <a:normAutofit/>
          </a:bodyPr>
          <a:lstStyle/>
          <a:p>
            <a:r>
              <a:rPr lang="en-US" sz="2800" dirty="0"/>
              <a:t>Locally led reviews.</a:t>
            </a:r>
            <a:br>
              <a:rPr lang="en-US" sz="2800" dirty="0"/>
            </a:br>
            <a:endParaRPr lang="en-US" sz="2800" dirty="0"/>
          </a:p>
          <a:p>
            <a:r>
              <a:rPr lang="en-US" sz="2800" dirty="0"/>
              <a:t>Division - intermediary support.</a:t>
            </a:r>
            <a:br>
              <a:rPr lang="en-US" sz="2800" dirty="0"/>
            </a:br>
            <a:endParaRPr lang="en-US" sz="2800" dirty="0"/>
          </a:p>
          <a:p>
            <a:r>
              <a:rPr lang="en-US" sz="2800" dirty="0"/>
              <a:t>DACS Disaster Relief Team – payment and program administration.</a:t>
            </a:r>
          </a:p>
        </p:txBody>
      </p:sp>
    </p:spTree>
    <p:extLst>
      <p:ext uri="{BB962C8B-B14F-4D97-AF65-F5344CB8AC3E}">
        <p14:creationId xmlns:p14="http://schemas.microsoft.com/office/powerpoint/2010/main" val="1235700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FAD4D27-CCBF-109D-344A-7CD83433B9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452451"/>
              </p:ext>
            </p:extLst>
          </p:nvPr>
        </p:nvGraphicFramePr>
        <p:xfrm>
          <a:off x="1828800" y="1550504"/>
          <a:ext cx="7609398" cy="44050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8310">
                  <a:extLst>
                    <a:ext uri="{9D8B030D-6E8A-4147-A177-3AD203B41FA5}">
                      <a16:colId xmlns:a16="http://schemas.microsoft.com/office/drawing/2014/main" val="2427616351"/>
                    </a:ext>
                  </a:extLst>
                </a:gridCol>
                <a:gridCol w="4221088">
                  <a:extLst>
                    <a:ext uri="{9D8B030D-6E8A-4147-A177-3AD203B41FA5}">
                      <a16:colId xmlns:a16="http://schemas.microsoft.com/office/drawing/2014/main" val="3407172906"/>
                    </a:ext>
                  </a:extLst>
                </a:gridCol>
              </a:tblGrid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Team Member’s Name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Email Address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52505864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Baldwin, Rob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>
                          <a:effectLst/>
                          <a:hlinkClick r:id="rId2"/>
                        </a:rPr>
                        <a:t>rob.baldwin@ncagr.gov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1794735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Ferguson, Davis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>
                          <a:effectLst/>
                          <a:hlinkClick r:id="rId3"/>
                        </a:rPr>
                        <a:t>davis.ferguson@ncagr.gov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7403628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Gummo, Sarah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>
                          <a:effectLst/>
                          <a:hlinkClick r:id="rId4"/>
                        </a:rPr>
                        <a:t>sarah.gummo@ncagr.gov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488590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McCorkle, Weston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5"/>
                        </a:rPr>
                        <a:t>weston.mccorkle@ncagr.gov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024673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Rose, Bobby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6"/>
                        </a:rPr>
                        <a:t>bobby.rose@ncagr.gov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8054016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White, Gail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7"/>
                        </a:rPr>
                        <a:t>gail.white@ncagr.gov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640983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Wilson, Destiny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8"/>
                        </a:rPr>
                        <a:t>destiny.wilson@ncagr.gov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1081160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Wilson, Phil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9"/>
                        </a:rPr>
                        <a:t>phil.wilson@ncagr.gov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3012520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Youngblood, Victor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10"/>
                        </a:rPr>
                        <a:t>victor.youngblood@ncagr.gov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09871762"/>
                  </a:ext>
                </a:extLst>
              </a:tr>
              <a:tr h="40045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Zink, Charles</a:t>
                      </a:r>
                      <a:endParaRPr lang="en-US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u="sng" dirty="0">
                          <a:effectLst/>
                          <a:hlinkClick r:id="rId11"/>
                        </a:rPr>
                        <a:t>charles.zink@ncagr.gov</a:t>
                      </a:r>
                      <a:endParaRPr lang="en-US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892368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87B51FE-290A-1B15-9D3E-78B221B584EF}"/>
              </a:ext>
            </a:extLst>
          </p:cNvPr>
          <p:cNvSpPr txBox="1"/>
          <p:nvPr/>
        </p:nvSpPr>
        <p:spPr>
          <a:xfrm>
            <a:off x="1566407" y="604299"/>
            <a:ext cx="7275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DACS Disaster Relief Team</a:t>
            </a:r>
          </a:p>
        </p:txBody>
      </p:sp>
    </p:spTree>
    <p:extLst>
      <p:ext uri="{BB962C8B-B14F-4D97-AF65-F5344CB8AC3E}">
        <p14:creationId xmlns:p14="http://schemas.microsoft.com/office/powerpoint/2010/main" val="1686282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17114-683A-6309-2072-EA263D3D2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Types of Infrastructure 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F9828-B7BA-5194-FA65-0B8ED32B3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Roads</a:t>
            </a:r>
            <a:br>
              <a:rPr lang="en-US" dirty="0"/>
            </a:br>
            <a:endParaRPr lang="en-US" dirty="0"/>
          </a:p>
          <a:p>
            <a:r>
              <a:rPr lang="en-US" dirty="0"/>
              <a:t>Culverts</a:t>
            </a:r>
            <a:br>
              <a:rPr lang="en-US" dirty="0"/>
            </a:br>
            <a:endParaRPr lang="en-US" dirty="0"/>
          </a:p>
          <a:p>
            <a:r>
              <a:rPr lang="en-US" dirty="0"/>
              <a:t>Bridges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Stream</a:t>
            </a:r>
          </a:p>
        </p:txBody>
      </p:sp>
    </p:spTree>
    <p:extLst>
      <p:ext uri="{BB962C8B-B14F-4D97-AF65-F5344CB8AC3E}">
        <p14:creationId xmlns:p14="http://schemas.microsoft.com/office/powerpoint/2010/main" val="3408687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BEAD4-8D70-81E2-4CCA-958A98FBA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2 Step Process (Initiated in the same visit).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6D9486-E20E-F792-359A-FE050C7AC3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Step 1 – </a:t>
            </a:r>
          </a:p>
          <a:p>
            <a:pPr lvl="1"/>
            <a:r>
              <a:rPr lang="en-US" dirty="0"/>
              <a:t>Review repair noted in the application.</a:t>
            </a:r>
          </a:p>
          <a:p>
            <a:pPr lvl="2"/>
            <a:r>
              <a:rPr lang="en-US" dirty="0"/>
              <a:t>Note complete, incomplete, not started.</a:t>
            </a:r>
          </a:p>
          <a:p>
            <a:pPr lvl="1"/>
            <a:r>
              <a:rPr lang="en-US" dirty="0"/>
              <a:t>Document (geolocation, dimensions) and adequate for intended use.</a:t>
            </a:r>
          </a:p>
          <a:p>
            <a:pPr lvl="1"/>
            <a:r>
              <a:rPr lang="en-US" dirty="0"/>
              <a:t>Notify for reimbursement payment. (70%)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u="sng" dirty="0">
                <a:highlight>
                  <a:srgbClr val="FFFF00"/>
                </a:highlight>
              </a:rPr>
              <a:t>IF upgrades are noted….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Step 2 </a:t>
            </a:r>
          </a:p>
          <a:p>
            <a:pPr lvl="1"/>
            <a:r>
              <a:rPr lang="en-US" dirty="0"/>
              <a:t>Document and ask the landowner if they would entertain a cost share type contract for any upgrades (larger culvert, more rock, etc.).</a:t>
            </a:r>
          </a:p>
          <a:p>
            <a:pPr lvl="1"/>
            <a:r>
              <a:rPr lang="en-US" dirty="0"/>
              <a:t>If yes, prepare cost estimate using NRCS standard. (90%)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D4C96DD-41FB-2483-1D42-4DD6780AEE69}"/>
              </a:ext>
            </a:extLst>
          </p:cNvPr>
          <p:cNvSpPr/>
          <p:nvPr/>
        </p:nvSpPr>
        <p:spPr>
          <a:xfrm>
            <a:off x="9454101" y="1486259"/>
            <a:ext cx="2456954" cy="1325563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ROADS AND CULVERTS</a:t>
            </a:r>
          </a:p>
        </p:txBody>
      </p:sp>
    </p:spTree>
    <p:extLst>
      <p:ext uri="{BB962C8B-B14F-4D97-AF65-F5344CB8AC3E}">
        <p14:creationId xmlns:p14="http://schemas.microsoft.com/office/powerpoint/2010/main" val="1120114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4B46CD-41FE-C66C-CA5D-F47B57D28A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520" y="0"/>
            <a:ext cx="8980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7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89921-FBC7-4DA1-B965-26C7728D7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639" y="151117"/>
            <a:ext cx="10515600" cy="1034305"/>
          </a:xfrm>
        </p:spPr>
        <p:txBody>
          <a:bodyPr/>
          <a:lstStyle/>
          <a:p>
            <a:r>
              <a:rPr lang="en-US" b="1" dirty="0"/>
              <a:t>Bridges Repair and Assessment.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87E4C-6444-A349-94B1-5C15DC757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8099" y="1459865"/>
            <a:ext cx="10515600" cy="503301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Document the repair of bridge.</a:t>
            </a:r>
          </a:p>
          <a:p>
            <a:pPr lvl="1"/>
            <a:r>
              <a:rPr lang="en-US" dirty="0"/>
              <a:t>Review repair noted in the application.</a:t>
            </a:r>
          </a:p>
          <a:p>
            <a:pPr lvl="1"/>
            <a:r>
              <a:rPr lang="en-US" dirty="0"/>
              <a:t>Document (geolocation, dimensions) and adequate for use.</a:t>
            </a:r>
          </a:p>
          <a:p>
            <a:pPr lvl="1"/>
            <a:r>
              <a:rPr lang="en-US" dirty="0"/>
              <a:t>Notify for reimbursement payment. (70%)</a:t>
            </a:r>
            <a:br>
              <a:rPr lang="en-US" dirty="0"/>
            </a:br>
            <a:endParaRPr lang="en-US" dirty="0"/>
          </a:p>
          <a:p>
            <a:r>
              <a:rPr lang="en-US" b="1" u="sng" dirty="0"/>
              <a:t>Separate from above</a:t>
            </a:r>
            <a:r>
              <a:rPr lang="en-US" dirty="0"/>
              <a:t> – A bridge engineer will assess bridge condition and provide recommendations.</a:t>
            </a:r>
            <a:br>
              <a:rPr lang="en-US" dirty="0"/>
            </a:br>
            <a:endParaRPr lang="en-US" dirty="0"/>
          </a:p>
          <a:p>
            <a:r>
              <a:rPr lang="en-US" u="sng" dirty="0"/>
              <a:t>If landowner is interested in bridge upgrades</a:t>
            </a:r>
            <a:r>
              <a:rPr lang="en-US" dirty="0"/>
              <a:t>, cost share for design and construction can be provided (90%)</a:t>
            </a:r>
            <a:br>
              <a:rPr lang="en-US" dirty="0"/>
            </a:br>
            <a:endParaRPr lang="en-US" dirty="0"/>
          </a:p>
          <a:p>
            <a:r>
              <a:rPr lang="en-US" u="sng" dirty="0"/>
              <a:t>If no bridge exist now</a:t>
            </a:r>
            <a:r>
              <a:rPr lang="en-US" dirty="0"/>
              <a:t>, cost share for design and construction can be provided (90%).</a:t>
            </a:r>
            <a:br>
              <a:rPr lang="en-US" dirty="0"/>
            </a:b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496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D22942-02C9-854C-BD8C-FA3D4F02D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3310"/>
            <a:ext cx="12192000" cy="615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74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5D717-24C4-0615-EC08-B3BA34378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Stream Repair/Restoration Assessment.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73120-CF3E-183C-DA81-F6D941281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US" dirty="0"/>
              <a:t>Need an understanding of status.</a:t>
            </a:r>
            <a:br>
              <a:rPr lang="en-US" dirty="0"/>
            </a:br>
            <a:endParaRPr lang="en-US" dirty="0"/>
          </a:p>
          <a:p>
            <a:r>
              <a:rPr lang="en-US" dirty="0"/>
              <a:t>District (or Division if needed) provide photos, length, and anticipated work.</a:t>
            </a:r>
            <a:br>
              <a:rPr lang="en-US" dirty="0"/>
            </a:br>
            <a:endParaRPr lang="en-US" dirty="0"/>
          </a:p>
          <a:p>
            <a:r>
              <a:rPr lang="en-US" dirty="0"/>
              <a:t>Division will categorize into level of intervention needed at this point.</a:t>
            </a:r>
            <a:br>
              <a:rPr lang="en-US" dirty="0"/>
            </a:br>
            <a:endParaRPr lang="en-US" dirty="0"/>
          </a:p>
          <a:p>
            <a:r>
              <a:rPr lang="en-US" dirty="0"/>
              <a:t>Move forward based categorization.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315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8BE79-AD09-0265-3AF3-C797E4272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110" y="2492268"/>
            <a:ext cx="10515600" cy="1325563"/>
          </a:xfrm>
        </p:spPr>
        <p:txBody>
          <a:bodyPr/>
          <a:lstStyle/>
          <a:p>
            <a:pPr algn="ctr"/>
            <a:r>
              <a:rPr lang="en-US" b="1" dirty="0"/>
              <a:t>Questions and Discussion.</a:t>
            </a:r>
          </a:p>
        </p:txBody>
      </p:sp>
    </p:spTree>
    <p:extLst>
      <p:ext uri="{BB962C8B-B14F-4D97-AF65-F5344CB8AC3E}">
        <p14:creationId xmlns:p14="http://schemas.microsoft.com/office/powerpoint/2010/main" val="20964541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1531E-522C-2966-3D00-1D0AF7194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662" y="3967576"/>
            <a:ext cx="10238630" cy="2387600"/>
          </a:xfrm>
        </p:spPr>
        <p:txBody>
          <a:bodyPr>
            <a:noAutofit/>
          </a:bodyPr>
          <a:lstStyle/>
          <a:p>
            <a:r>
              <a:rPr lang="en-US" sz="2400" b="1" dirty="0"/>
              <a:t>Tim Baumgartner</a:t>
            </a:r>
            <a:br>
              <a:rPr lang="en-US" sz="2400" b="1" dirty="0"/>
            </a:br>
            <a:r>
              <a:rPr lang="en-US" sz="2400" b="1" dirty="0"/>
              <a:t>Director</a:t>
            </a:r>
            <a:br>
              <a:rPr lang="en-US" sz="2400" b="1" dirty="0"/>
            </a:br>
            <a:r>
              <a:rPr lang="en-US" sz="2400" b="1" dirty="0"/>
              <a:t>Division of Soil and Water Conservation</a:t>
            </a:r>
            <a:br>
              <a:rPr lang="en-US" sz="2400" b="1" dirty="0"/>
            </a:br>
            <a:r>
              <a:rPr lang="en-US" sz="2400" b="1" dirty="0"/>
              <a:t>NC Department of Agriculture and Consumer Services</a:t>
            </a:r>
            <a:br>
              <a:rPr lang="en-US" sz="2400" b="1" dirty="0"/>
            </a:br>
            <a:r>
              <a:rPr lang="en-US" sz="2400" b="1" dirty="0"/>
              <a:t>(984) 408-4995</a:t>
            </a:r>
            <a:br>
              <a:rPr lang="en-US" sz="2400" b="1" dirty="0"/>
            </a:br>
            <a:r>
              <a:rPr lang="en-US" sz="2400" b="1" dirty="0"/>
              <a:t>Tim.Baumgartner@ncagr.gov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87EDB9-667F-99DD-2560-9F02AC696182}"/>
              </a:ext>
            </a:extLst>
          </p:cNvPr>
          <p:cNvSpPr txBox="1"/>
          <p:nvPr/>
        </p:nvSpPr>
        <p:spPr>
          <a:xfrm>
            <a:off x="1523522" y="1727458"/>
            <a:ext cx="8991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/>
              <a:t>Thank you for your time!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DD3ACD-F78C-4D74-9794-C4A2CA709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17" y="316492"/>
            <a:ext cx="1077405" cy="10774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628994-6240-8C74-86AD-92682F9F07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280" y="161773"/>
            <a:ext cx="1516522" cy="138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10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221</TotalTime>
  <Words>455</Words>
  <Application>Microsoft Office PowerPoint</Application>
  <PresentationFormat>Widescreen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Office 2013 - 2022 Theme</vt:lpstr>
      <vt:lpstr>Helene Disaster Relief Fund  Infrastructure</vt:lpstr>
      <vt:lpstr>Purpose of Discussion Today</vt:lpstr>
      <vt:lpstr>Structure</vt:lpstr>
      <vt:lpstr>PowerPoint Presentation</vt:lpstr>
      <vt:lpstr>Types of Infrastructure Assessments</vt:lpstr>
      <vt:lpstr>2 Step Process (Initiated in the same visit).</vt:lpstr>
      <vt:lpstr>PowerPoint Presentation</vt:lpstr>
      <vt:lpstr>Bridges Repair and Assessment.</vt:lpstr>
      <vt:lpstr>PowerPoint Presentation</vt:lpstr>
      <vt:lpstr>Stream Repair/Restoration Assessment.</vt:lpstr>
      <vt:lpstr>Questions and Discussion.</vt:lpstr>
      <vt:lpstr>Tim Baumgartner Director Division of Soil and Water Conservation NC Department of Agriculture and Consumer Services (984) 408-4995 Tim.Baumgartner@ncagr.gov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Baumgartner, Tim</dc:creator>
  <cp:lastModifiedBy>Fischer, Kristina</cp:lastModifiedBy>
  <cp:revision>1</cp:revision>
  <dcterms:created xsi:type="dcterms:W3CDTF">2026-09-02T13:40:45Z</dcterms:created>
  <dcterms:modified xsi:type="dcterms:W3CDTF">2026-09-02T19:04:48Z</dcterms:modified>
</cp:coreProperties>
</file>